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2"/>
  </p:sldMasterIdLst>
  <p:notesMasterIdLst>
    <p:notesMasterId r:id="rId4"/>
  </p:notesMasterIdLst>
  <p:sldIdLst>
    <p:sldId id="280" r:id="rId3"/>
  </p:sldIdLst>
  <p:sldSz cx="16459200" cy="9144000"/>
  <p:notesSz cx="6858000" cy="9144000"/>
  <p:defaultTextStyle>
    <a:defPPr>
      <a:defRPr lang="en-US"/>
    </a:defPPr>
    <a:lvl1pPr marL="0" algn="l" defTabSz="135818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093" algn="l" defTabSz="135818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188" algn="l" defTabSz="135818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281" algn="l" defTabSz="135818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6375" algn="l" defTabSz="135818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5469" algn="l" defTabSz="135818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4562" algn="l" defTabSz="135818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3655" algn="l" defTabSz="135818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2750" algn="l" defTabSz="135818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99B"/>
    <a:srgbClr val="FAD019"/>
    <a:srgbClr val="F7A807"/>
    <a:srgbClr val="692015"/>
    <a:srgbClr val="F9E62F"/>
    <a:srgbClr val="1090E6"/>
    <a:srgbClr val="467A3C"/>
    <a:srgbClr val="712429"/>
    <a:srgbClr val="299F8F"/>
    <a:srgbClr val="044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89362" autoAdjust="0"/>
  </p:normalViewPr>
  <p:slideViewPr>
    <p:cSldViewPr>
      <p:cViewPr varScale="1">
        <p:scale>
          <a:sx n="74" d="100"/>
          <a:sy n="74" d="100"/>
        </p:scale>
        <p:origin x="882" y="54"/>
      </p:cViewPr>
      <p:guideLst>
        <p:guide orient="horz" pos="2880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5EDEE-582C-4F8C-8E79-93FF47ED7549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2EF4-A6E8-4BE2-929E-A6EAD53F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2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581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79093" algn="l" defTabSz="13581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58188" algn="l" defTabSz="13581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37281" algn="l" defTabSz="13581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16375" algn="l" defTabSz="13581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395469" algn="l" defTabSz="13581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74562" algn="l" defTabSz="13581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53655" algn="l" defTabSz="13581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32750" algn="l" defTabSz="13581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12EF4-A6E8-4BE2-929E-A6EAD53F3B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1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569"/>
            <a:ext cx="139903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FCE6-2565-3345-A5F8-8BA6FC637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186"/>
            <a:ext cx="37033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186"/>
            <a:ext cx="108356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4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2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4" y="5875867"/>
            <a:ext cx="13990320" cy="181610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4" y="3875619"/>
            <a:ext cx="13990320" cy="2000249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7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02"/>
            <a:ext cx="7269480" cy="603461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02"/>
            <a:ext cx="7269480" cy="603461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3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46817"/>
            <a:ext cx="7272339" cy="85301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899833"/>
            <a:ext cx="7272339" cy="5268384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6" y="2046817"/>
            <a:ext cx="7275195" cy="85301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46" y="2899833"/>
            <a:ext cx="7275195" cy="5268384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6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2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1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2" y="364067"/>
            <a:ext cx="5414964" cy="154940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068"/>
            <a:ext cx="9201150" cy="780415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2" y="1913468"/>
            <a:ext cx="5414964" cy="6254751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9" y="6400801"/>
            <a:ext cx="9875520" cy="755651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9" y="817033"/>
            <a:ext cx="9875520" cy="5486400"/>
          </a:xfrm>
        </p:spPr>
        <p:txBody>
          <a:bodyPr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9" y="7156452"/>
            <a:ext cx="9875520" cy="1073149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6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6184"/>
            <a:ext cx="14813280" cy="1524000"/>
          </a:xfrm>
          <a:prstGeom prst="rect">
            <a:avLst/>
          </a:prstGeom>
        </p:spPr>
        <p:txBody>
          <a:bodyPr vert="horz" lIns="135852" tIns="67926" rIns="135852" bIns="679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33602"/>
            <a:ext cx="14813280" cy="6034617"/>
          </a:xfrm>
          <a:prstGeom prst="rect">
            <a:avLst/>
          </a:prstGeom>
        </p:spPr>
        <p:txBody>
          <a:bodyPr vert="horz" lIns="135852" tIns="67926" rIns="135852" bIns="679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8475135"/>
            <a:ext cx="3840480" cy="486833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8475135"/>
            <a:ext cx="5212080" cy="486833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8475135"/>
            <a:ext cx="3840480" cy="486833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5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defTabSz="679262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679262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679262" rtl="0" eaLnBrk="1" latinLnBrk="0" hangingPunct="1">
        <a:spcBef>
          <a:spcPct val="20000"/>
        </a:spcBef>
        <a:buFont typeface="Arial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67926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679262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679262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67926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67926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67926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67926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6792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27A999-2C95-5FA6-E4E6-5BAF24DE8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152" y="0"/>
            <a:ext cx="6096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6326B7-59E3-EC06-EE85-4E88B08CD2FE}"/>
              </a:ext>
            </a:extLst>
          </p:cNvPr>
          <p:cNvSpPr txBox="1"/>
          <p:nvPr/>
        </p:nvSpPr>
        <p:spPr>
          <a:xfrm>
            <a:off x="457200" y="152400"/>
            <a:ext cx="9601200" cy="88947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000" b="1" dirty="0">
                <a:ln w="28575">
                  <a:solidFill>
                    <a:srgbClr val="692015"/>
                  </a:solidFill>
                </a:ln>
                <a:solidFill>
                  <a:srgbClr val="FAD019"/>
                </a:solidFill>
                <a:latin typeface="Arial Black" panose="020B0A04020102020204" pitchFamily="34" charset="0"/>
              </a:rPr>
              <a:t>Community Resource Fair</a:t>
            </a:r>
          </a:p>
          <a:p>
            <a:pPr algn="ctr"/>
            <a:r>
              <a:rPr lang="en-US" sz="5000" b="1" dirty="0">
                <a:ln w="28575">
                  <a:solidFill>
                    <a:srgbClr val="692015"/>
                  </a:solidFill>
                </a:ln>
                <a:solidFill>
                  <a:srgbClr val="FAD019"/>
                </a:solidFill>
                <a:latin typeface="Arial Black" panose="020B0A04020102020204" pitchFamily="34" charset="0"/>
              </a:rPr>
              <a:t>Monday, May 18</a:t>
            </a:r>
          </a:p>
          <a:p>
            <a:pPr algn="ctr"/>
            <a:r>
              <a:rPr lang="en-US" sz="5000" b="1" dirty="0">
                <a:ln w="28575">
                  <a:solidFill>
                    <a:srgbClr val="692015"/>
                  </a:solidFill>
                </a:ln>
                <a:solidFill>
                  <a:srgbClr val="FAD019"/>
                </a:solidFill>
                <a:latin typeface="Arial Black" panose="020B0A04020102020204" pitchFamily="34" charset="0"/>
              </a:rPr>
              <a:t>9 AM- 12:30 PM</a:t>
            </a:r>
          </a:p>
          <a:p>
            <a:endParaRPr lang="en-US" sz="18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US" sz="4000" b="1" dirty="0">
                <a:ln/>
                <a:solidFill>
                  <a:srgbClr val="01499B"/>
                </a:solidFill>
              </a:rPr>
              <a:t>Kountze Commons is excited to host its first</a:t>
            </a:r>
          </a:p>
          <a:p>
            <a:pPr algn="ctr"/>
            <a:r>
              <a:rPr lang="en-US" sz="4000" b="1" dirty="0">
                <a:ln/>
                <a:solidFill>
                  <a:srgbClr val="01499B"/>
                </a:solidFill>
              </a:rPr>
              <a:t>Community Resource Fair. </a:t>
            </a:r>
          </a:p>
          <a:p>
            <a:endParaRPr lang="en-US" b="1" dirty="0">
              <a:ln/>
              <a:solidFill>
                <a:srgbClr val="01499B"/>
              </a:solidFill>
            </a:endParaRP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sz="3600" b="1" dirty="0">
                <a:ln/>
                <a:solidFill>
                  <a:srgbClr val="01499B"/>
                </a:solidFill>
              </a:rPr>
              <a:t>Numerous community partners will be present to share information about the services they provide. 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sz="3600" b="1" dirty="0">
                <a:ln/>
                <a:solidFill>
                  <a:srgbClr val="01499B"/>
                </a:solidFill>
              </a:rPr>
              <a:t>This event is open to all and is sponsored by our partner, Methodist Health Systems. 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sz="3600" b="1" dirty="0">
                <a:ln/>
                <a:solidFill>
                  <a:srgbClr val="01499B"/>
                </a:solidFill>
              </a:rPr>
              <a:t>A complete list of vendors and services is available in the church office upon request. 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sz="3600" b="1" dirty="0">
                <a:ln/>
                <a:solidFill>
                  <a:srgbClr val="01499B"/>
                </a:solidFill>
              </a:rPr>
              <a:t>Please join us on May 18</a:t>
            </a:r>
            <a:r>
              <a:rPr lang="en-US" sz="3600" b="1" baseline="30000" dirty="0">
                <a:ln/>
                <a:solidFill>
                  <a:srgbClr val="01499B"/>
                </a:solidFill>
              </a:rPr>
              <a:t>th</a:t>
            </a:r>
            <a:r>
              <a:rPr lang="en-US" sz="3600" b="1" dirty="0">
                <a:ln/>
                <a:solidFill>
                  <a:srgbClr val="01499B"/>
                </a:solidFill>
              </a:rPr>
              <a:t>!</a:t>
            </a:r>
            <a:endParaRPr lang="en-US" sz="4800" b="1" dirty="0">
              <a:ln/>
              <a:solidFill>
                <a:srgbClr val="01499B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45208-22BA-E7AC-6D60-2EA7E3E72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33"/>
          <a:stretch>
            <a:fillRect/>
          </a:stretch>
        </p:blipFill>
        <p:spPr>
          <a:xfrm>
            <a:off x="51515" y="0"/>
            <a:ext cx="10215640" cy="914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6BA392-6FD5-59CD-2064-0A20262E7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2" b="1"/>
          <a:stretch>
            <a:fillRect/>
          </a:stretch>
        </p:blipFill>
        <p:spPr>
          <a:xfrm>
            <a:off x="10363200" y="8534400"/>
            <a:ext cx="60960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9501E6-561A-76C4-EC02-32D7DB7D3892}"/>
              </a:ext>
            </a:extLst>
          </p:cNvPr>
          <p:cNvSpPr txBox="1"/>
          <p:nvPr/>
        </p:nvSpPr>
        <p:spPr>
          <a:xfrm>
            <a:off x="10377152" y="0"/>
            <a:ext cx="6082048" cy="86792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01499B"/>
              </a:solidFill>
            </a:endParaRPr>
          </a:p>
          <a:p>
            <a:r>
              <a:rPr lang="en-US" sz="3600" b="1" dirty="0">
                <a:solidFill>
                  <a:srgbClr val="01499B"/>
                </a:solidFill>
              </a:rPr>
              <a:t>Community Partners</a:t>
            </a:r>
          </a:p>
          <a:p>
            <a:endParaRPr lang="en-US" sz="1600" dirty="0"/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Restoring Dignity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Access Period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RISE Omaha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Youth Emergency Services (YES)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Volunteers Assisting Seniors – VAS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Eastern Nebraska Office on Aging (ENOA)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Douglas County Health Department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NE Medicaid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Lutheran Family Services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Healing Gift Free Clinic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PEDCO - Ponca Economic Development Corp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Valley Hope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Methodist Community Health Clinic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99B"/>
                </a:solidFill>
              </a:rPr>
              <a:t>Dear Diabetes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endParaRPr lang="en-US" dirty="0">
              <a:solidFill>
                <a:srgbClr val="01499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3CF8F-C14B-9930-5C5F-AF72D7458C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3" t="82501"/>
          <a:stretch>
            <a:fillRect/>
          </a:stretch>
        </p:blipFill>
        <p:spPr>
          <a:xfrm>
            <a:off x="15198534" y="7571303"/>
            <a:ext cx="128857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35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4BD6496-EE69-47E0-85FF-5F8FCFECDB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4915</TotalTime>
  <Words>133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SHAPES</dc:title>
  <dc:creator>Ian Hartfield</dc:creator>
  <cp:lastModifiedBy>Debbie Bogue</cp:lastModifiedBy>
  <cp:revision>171</cp:revision>
  <dcterms:modified xsi:type="dcterms:W3CDTF">2026-05-07T19:47:27Z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TC019192379991</vt:lpwstr>
  </property>
</Properties>
</file>